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5"/>
    <p:restoredTop sz="94648"/>
  </p:normalViewPr>
  <p:slideViewPr>
    <p:cSldViewPr snapToGrid="0" snapToObjects="1">
      <p:cViewPr varScale="1">
        <p:scale>
          <a:sx n="126" d="100"/>
          <a:sy n="126" d="100"/>
        </p:scale>
        <p:origin x="21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74FA-E6D1-3A4A-91AB-56BDA1E9CB1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F66-0B4D-B94D-BFE0-8113A1B6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2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74FA-E6D1-3A4A-91AB-56BDA1E9CB1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F66-0B4D-B94D-BFE0-8113A1B6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3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74FA-E6D1-3A4A-91AB-56BDA1E9CB1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F66-0B4D-B94D-BFE0-8113A1B6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74FA-E6D1-3A4A-91AB-56BDA1E9CB1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F66-0B4D-B94D-BFE0-8113A1B6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74FA-E6D1-3A4A-91AB-56BDA1E9CB1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F66-0B4D-B94D-BFE0-8113A1B6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2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74FA-E6D1-3A4A-91AB-56BDA1E9CB1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F66-0B4D-B94D-BFE0-8113A1B6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9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74FA-E6D1-3A4A-91AB-56BDA1E9CB1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F66-0B4D-B94D-BFE0-8113A1B6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74FA-E6D1-3A4A-91AB-56BDA1E9CB1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F66-0B4D-B94D-BFE0-8113A1B6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74FA-E6D1-3A4A-91AB-56BDA1E9CB1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F66-0B4D-B94D-BFE0-8113A1B6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9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74FA-E6D1-3A4A-91AB-56BDA1E9CB1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F66-0B4D-B94D-BFE0-8113A1B6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74FA-E6D1-3A4A-91AB-56BDA1E9CB1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F66-0B4D-B94D-BFE0-8113A1B6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974FA-E6D1-3A4A-91AB-56BDA1E9CB1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4CF66-0B4D-B94D-BFE0-8113A1B6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2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 flipH="1">
            <a:off x="524256" y="353568"/>
            <a:ext cx="815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E2240"/>
                </a:solidFill>
              </a:rPr>
              <a:t>Full-Color Logos PNG and Vector Format</a:t>
            </a:r>
          </a:p>
        </p:txBody>
      </p:sp>
      <p:sp>
        <p:nvSpPr>
          <p:cNvPr id="43" name="TextBox 42"/>
          <p:cNvSpPr txBox="1"/>
          <p:nvPr/>
        </p:nvSpPr>
        <p:spPr>
          <a:xfrm flipH="1">
            <a:off x="512064" y="853440"/>
            <a:ext cx="549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logo you want, then copy and paste it into your document or presentation.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B25EDE-5105-994C-9A14-1DCBC1E20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475" y="2215936"/>
            <a:ext cx="3078409" cy="1147024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1A6AA28-C5E3-D04D-B57B-FF6D33CDD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225" y="5187025"/>
            <a:ext cx="1432822" cy="938204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AAC566A1-DFF3-0045-B8AE-AD2DAAC54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94" y="3791557"/>
            <a:ext cx="1432822" cy="938204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FE112F5-1515-C149-B9C3-AA9E45898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55" y="5198613"/>
            <a:ext cx="1432822" cy="93820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3E5D1CCE-5E3D-524D-8795-4F75798BC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873" y="3790933"/>
            <a:ext cx="1432822" cy="93820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91949B6-52E3-564B-8CB8-0A2090FE7282}"/>
              </a:ext>
            </a:extLst>
          </p:cNvPr>
          <p:cNvSpPr txBox="1"/>
          <p:nvPr/>
        </p:nvSpPr>
        <p:spPr>
          <a:xfrm flipH="1">
            <a:off x="512064" y="1796143"/>
            <a:ext cx="549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2240"/>
                </a:solidFill>
              </a:rPr>
              <a:t>PNG Format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45C08B-561E-5A49-BB1D-7B3A83129E7D}"/>
              </a:ext>
            </a:extLst>
          </p:cNvPr>
          <p:cNvCxnSpPr/>
          <p:nvPr/>
        </p:nvCxnSpPr>
        <p:spPr>
          <a:xfrm>
            <a:off x="631371" y="2188029"/>
            <a:ext cx="3505200" cy="0"/>
          </a:xfrm>
          <a:prstGeom prst="line">
            <a:avLst/>
          </a:prstGeom>
          <a:ln w="12700">
            <a:solidFill>
              <a:srgbClr val="0E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9DFB989-5054-FD4D-AC3A-666400C31908}"/>
              </a:ext>
            </a:extLst>
          </p:cNvPr>
          <p:cNvSpPr txBox="1"/>
          <p:nvPr/>
        </p:nvSpPr>
        <p:spPr>
          <a:xfrm flipH="1">
            <a:off x="6553200" y="1796143"/>
            <a:ext cx="549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2240"/>
                </a:solidFill>
              </a:rPr>
              <a:t>Vector Format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73A13C-67DF-E04D-89FF-A803EDD08652}"/>
              </a:ext>
            </a:extLst>
          </p:cNvPr>
          <p:cNvCxnSpPr/>
          <p:nvPr/>
        </p:nvCxnSpPr>
        <p:spPr>
          <a:xfrm>
            <a:off x="6672507" y="2188029"/>
            <a:ext cx="3505200" cy="0"/>
          </a:xfrm>
          <a:prstGeom prst="line">
            <a:avLst/>
          </a:prstGeom>
          <a:ln w="12700">
            <a:solidFill>
              <a:srgbClr val="0E2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68874DBC-9953-134B-A7AF-77737710B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661" y="2336800"/>
            <a:ext cx="3162300" cy="12087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9A810E9-F269-FE4E-97D4-ED1CDE0435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010" y="3643630"/>
            <a:ext cx="1452911" cy="10096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F94CB59-73BF-E642-B757-B9BF8A6A87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7890" y="3654070"/>
            <a:ext cx="1428750" cy="9928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85D6646-86D6-3B42-B0C1-93B995AAE9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7011" y="4988560"/>
            <a:ext cx="1491290" cy="10363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0A03D0E-27ED-E54D-A9B5-BA18BFE682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7730" y="4988560"/>
            <a:ext cx="1439870" cy="10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8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 flipH="1">
            <a:off x="524256" y="353568"/>
            <a:ext cx="106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All White Logos for Blue or Dark Backgrounds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512064" y="853440"/>
            <a:ext cx="549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logo you want, then copy and paste it into your document or presentation.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04857D-E9EF-4746-89C7-467AD91B8282}"/>
              </a:ext>
            </a:extLst>
          </p:cNvPr>
          <p:cNvSpPr txBox="1"/>
          <p:nvPr/>
        </p:nvSpPr>
        <p:spPr>
          <a:xfrm flipH="1">
            <a:off x="512064" y="1796143"/>
            <a:ext cx="549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PNG Format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01978C-EEFB-F44C-8751-135D01915168}"/>
              </a:ext>
            </a:extLst>
          </p:cNvPr>
          <p:cNvCxnSpPr/>
          <p:nvPr/>
        </p:nvCxnSpPr>
        <p:spPr>
          <a:xfrm>
            <a:off x="631371" y="2188029"/>
            <a:ext cx="3505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2E06A59-1F55-A442-B745-861DD674F2CE}"/>
              </a:ext>
            </a:extLst>
          </p:cNvPr>
          <p:cNvSpPr txBox="1"/>
          <p:nvPr/>
        </p:nvSpPr>
        <p:spPr>
          <a:xfrm flipH="1">
            <a:off x="6553200" y="1796143"/>
            <a:ext cx="328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Vector Format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25F1D4-0DEA-6D42-9E9A-5B6EAEE5FE0F}"/>
              </a:ext>
            </a:extLst>
          </p:cNvPr>
          <p:cNvCxnSpPr/>
          <p:nvPr/>
        </p:nvCxnSpPr>
        <p:spPr>
          <a:xfrm>
            <a:off x="6672507" y="2188029"/>
            <a:ext cx="3505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6C7FD76-3518-A744-82F5-1549FE455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49" y="2438400"/>
            <a:ext cx="2835835" cy="105664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0FA70F-ABF0-464C-B724-0F2B1EAF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" y="2316481"/>
            <a:ext cx="3121660" cy="1193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4D2844-CEFD-7C48-8040-0812E95D9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171" y="3769360"/>
            <a:ext cx="1505910" cy="1046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B8D2C9-DD03-3C42-B460-8CFCDD65D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3749040"/>
            <a:ext cx="1549771" cy="1076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05341E-0696-B143-B7EF-6575E1368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010" y="5151120"/>
            <a:ext cx="1550670" cy="10775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0F74D9-7570-E740-A3E0-393D6C055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6851" y="5140960"/>
            <a:ext cx="1550670" cy="1077584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CCB781-7CF0-AE4C-86FE-A62A96C87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260" y="5176240"/>
            <a:ext cx="1563934" cy="1105180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A5732A-E91C-5345-8F55-ABE28F27BD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540" y="5163680"/>
            <a:ext cx="1563934" cy="1105180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DCBADB-E98D-D04D-83CA-E7DF4F6B93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6820" y="3596640"/>
            <a:ext cx="1563934" cy="1105180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683912-1F16-774C-8933-BADA51CFC6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420" y="3624720"/>
            <a:ext cx="1563934" cy="11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4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56</Words>
  <Application>Microsoft Macintosh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Smith</dc:creator>
  <cp:lastModifiedBy>Stephen Smith</cp:lastModifiedBy>
  <cp:revision>9</cp:revision>
  <dcterms:created xsi:type="dcterms:W3CDTF">2018-01-30T21:10:00Z</dcterms:created>
  <dcterms:modified xsi:type="dcterms:W3CDTF">2020-08-18T18:05:51Z</dcterms:modified>
</cp:coreProperties>
</file>